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1" r:id="rId3"/>
    <p:sldId id="292" r:id="rId4"/>
    <p:sldId id="293" r:id="rId5"/>
    <p:sldId id="294" r:id="rId6"/>
    <p:sldId id="312" r:id="rId7"/>
    <p:sldId id="296" r:id="rId8"/>
    <p:sldId id="314" r:id="rId9"/>
    <p:sldId id="315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89" d="100"/>
          <a:sy n="89" d="100"/>
        </p:scale>
        <p:origin x="43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1971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Team [Team Name]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&lt;&lt;</a:t>
            </a:r>
            <a:r>
              <a:rPr lang="en-US" sz="1100" dirty="0" err="1" smtClean="0"/>
              <a:t>PresentationName</a:t>
            </a:r>
            <a:r>
              <a:rPr lang="en-US" sz="1100" dirty="0" smtClean="0"/>
              <a:t>&gt;  Presentation </a:t>
            </a:r>
          </a:p>
          <a:p>
            <a:r>
              <a:rPr lang="en-US" sz="1100" dirty="0" smtClean="0"/>
              <a:t>[Project Title]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</a:p>
          <a:p>
            <a:r>
              <a:rPr lang="en-US" sz="1100" dirty="0" smtClean="0"/>
              <a:t>Computer Science and Engineering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Team [Team Name]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&lt;&lt;</a:t>
            </a:r>
            <a:r>
              <a:rPr lang="en-US" dirty="0" err="1" smtClean="0"/>
              <a:t>PresentationName</a:t>
            </a:r>
            <a:r>
              <a:rPr lang="en-US" smtClean="0"/>
              <a:t>&gt;&gt; Presentation [Project Title]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Capstone ExperienceComputer Science and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Team [Team Name]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Beta Presentation [Project Title]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The Capstone ExperienceComputer Science and Engineering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4291C-C80D-40F5-9C40-6A7042A9E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932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53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77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3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62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  <p:extLst>
      <p:ext uri="{BB962C8B-B14F-4D97-AF65-F5344CB8AC3E}">
        <p14:creationId xmlns:p14="http://schemas.microsoft.com/office/powerpoint/2010/main" val="127693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915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4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4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17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5867400"/>
            <a:ext cx="6400800" cy="85407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18453B"/>
                </a:solidFill>
              </a:rPr>
              <a:t>The Capstone</a:t>
            </a:r>
            <a:r>
              <a:rPr lang="en-US" sz="3200" baseline="0" dirty="0" smtClean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Overview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92875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01000" algn="r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wnloa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yksen@cse.msu.edu?subject=Team%20%3cCompany%20Name%3e%20Project%20Plan%20Presentation" TargetMode="External"/><Relationship Id="rId2" Type="http://schemas.openxmlformats.org/officeDocument/2006/relationships/hyperlink" Target="http://capstone.cse.msu.edu/2017-01/schedules/all-hands-meeting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2588" algn="r"/>
              </a:tabLst>
            </a:pPr>
            <a:r>
              <a:rPr lang="en-US" dirty="0" smtClean="0"/>
              <a:t>READ ME	</a:t>
            </a:r>
            <a:r>
              <a:rPr lang="en-US" sz="2000" dirty="0" smtClean="0"/>
              <a:t>[1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Presenting</a:t>
            </a:r>
          </a:p>
          <a:p>
            <a:pPr lvl="1">
              <a:defRPr/>
            </a:pPr>
            <a:r>
              <a:rPr lang="en-US" sz="1800" dirty="0"/>
              <a:t>The purpose of </a:t>
            </a:r>
            <a:r>
              <a:rPr lang="en-US" sz="1800"/>
              <a:t>the </a:t>
            </a:r>
            <a:r>
              <a:rPr lang="en-US" sz="1800" smtClean="0"/>
              <a:t>project plan </a:t>
            </a:r>
            <a:r>
              <a:rPr lang="en-US" sz="1800" dirty="0" smtClean="0"/>
              <a:t>presentation </a:t>
            </a:r>
            <a:r>
              <a:rPr lang="en-US" sz="1800" dirty="0"/>
              <a:t>is to convince everyone that your team has scoped your project, understands the functional, </a:t>
            </a:r>
            <a:r>
              <a:rPr lang="en-US" sz="1800" dirty="0" smtClean="0"/>
              <a:t>design </a:t>
            </a:r>
            <a:r>
              <a:rPr lang="en-US" sz="1800" dirty="0"/>
              <a:t>and technical specifications, and that your team has a crafted plan to develop, </a:t>
            </a:r>
            <a:r>
              <a:rPr lang="en-US" sz="1800" dirty="0" smtClean="0"/>
              <a:t>debug </a:t>
            </a:r>
            <a:r>
              <a:rPr lang="en-US" sz="1800" dirty="0"/>
              <a:t>and deliver your project to your client on </a:t>
            </a:r>
            <a:r>
              <a:rPr lang="en-US" sz="1800"/>
              <a:t>time </a:t>
            </a:r>
            <a:r>
              <a:rPr lang="en-US" sz="1800" smtClean="0"/>
              <a:t>(Wednesday, April 24) </a:t>
            </a:r>
            <a:r>
              <a:rPr lang="en-US" sz="1800" dirty="0"/>
              <a:t>and on budget ($0</a:t>
            </a:r>
            <a:r>
              <a:rPr lang="en-US" sz="1800" dirty="0" smtClean="0"/>
              <a:t>).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The time limit for your presentation </a:t>
            </a:r>
            <a:r>
              <a:rPr lang="en-US" sz="1800" smtClean="0"/>
              <a:t>is 14 minutes, </a:t>
            </a:r>
            <a:r>
              <a:rPr lang="en-US" sz="1800" dirty="0" smtClean="0"/>
              <a:t>which will be strictly enforced. Practice your presentation to ensure that you will finish within the allotted time.</a:t>
            </a:r>
          </a:p>
          <a:p>
            <a:pPr lvl="1"/>
            <a:r>
              <a:rPr lang="en-US" sz="1800" dirty="0"/>
              <a:t>All team members are required to dress business casual on the day of their presentation. Business casual does </a:t>
            </a:r>
            <a:r>
              <a:rPr lang="en-US" sz="1800" u="sng" dirty="0"/>
              <a:t>not</a:t>
            </a:r>
            <a:r>
              <a:rPr lang="en-US" sz="1800" dirty="0"/>
              <a:t> include sneakers, tennis shoes, hats, coats, hoodies, t-shirts or shirts that are not tucked into pants. Google “what is business casual.”</a:t>
            </a:r>
          </a:p>
          <a:p>
            <a:pPr lvl="1">
              <a:defRPr/>
            </a:pPr>
            <a:r>
              <a:rPr lang="en-US" sz="1800" dirty="0" smtClean="0"/>
              <a:t>“</a:t>
            </a:r>
            <a:r>
              <a:rPr lang="en-US" sz="1800" dirty="0"/>
              <a:t>Formal” team photos of the presenting teams will be taken in the Capstone Lab immediately following these all-hands meetings</a:t>
            </a:r>
            <a:r>
              <a:rPr lang="en-US" sz="1800" dirty="0" smtClean="0"/>
              <a:t>. Plan on it.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4834-ECE1-4BAC-8D68-00FBC0C03F2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Ensure that your mockups…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readable (size-wise),</a:t>
            </a:r>
          </a:p>
          <a:p>
            <a:pPr lvl="1"/>
            <a:r>
              <a:rPr lang="en-US" dirty="0" smtClean="0"/>
              <a:t>have the correct aspect ratio,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scalable, 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centered vertically (between the green bar in the title and the footer) and horizontally (Use Home &gt; Arrange &gt; Align).</a:t>
            </a:r>
          </a:p>
          <a:p>
            <a:r>
              <a:rPr lang="en-US" dirty="0"/>
              <a:t>The screen mockups should not contain any bordering transparent or whitespace. Use </a:t>
            </a:r>
            <a:r>
              <a:rPr lang="en-US" dirty="0">
                <a:hlinkClick r:id="rId3"/>
              </a:rPr>
              <a:t>paint.net</a:t>
            </a:r>
            <a:r>
              <a:rPr lang="en-US" dirty="0"/>
              <a:t> to crop them </a:t>
            </a:r>
            <a:r>
              <a:rPr lang="en-US" dirty="0" smtClean="0"/>
              <a:t>appropriately</a:t>
            </a:r>
            <a:r>
              <a:rPr lang="en-US" dirty="0"/>
              <a:t> </a:t>
            </a:r>
            <a:r>
              <a:rPr lang="en-US" dirty="0" smtClean="0"/>
              <a:t>and change any bordering whitespace to transparent.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mockup into a single object that can be copied-and-pasted (and scaled).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Notes on Making Your Mockups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Screen Mockup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86000" y="6492875"/>
            <a:ext cx="45720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EC763-6AD5-D54D-8078-B09199E6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" y="1828800"/>
            <a:ext cx="7997095" cy="450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iOS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50292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8188A-8B59-4F32-9854-393D9B3EE040}"/>
              </a:ext>
            </a:extLst>
          </p:cNvPr>
          <p:cNvGrpSpPr/>
          <p:nvPr/>
        </p:nvGrpSpPr>
        <p:grpSpPr>
          <a:xfrm>
            <a:off x="1254257" y="1905000"/>
            <a:ext cx="6635486" cy="4343400"/>
            <a:chOff x="1752600" y="1783556"/>
            <a:chExt cx="6635486" cy="4343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F0F2CB-9DC8-4F26-A373-94B7F3F6E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783556"/>
              <a:ext cx="2434715" cy="4343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FCEDA9-B1FF-40D8-95A0-3971F27C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83556"/>
              <a:ext cx="2444486" cy="4343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Screen Mockup</a:t>
            </a:r>
          </a:p>
        </p:txBody>
      </p:sp>
    </p:spTree>
    <p:extLst>
      <p:ext uri="{BB962C8B-B14F-4D97-AF65-F5344CB8AC3E}">
        <p14:creationId xmlns:p14="http://schemas.microsoft.com/office/powerpoint/2010/main" val="2867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the technical components of your project.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Architecture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2862322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Show a diagram that illustrates the overall architecture of your project including how all of the parts and pieces are connected and interact.</a:t>
            </a:r>
          </a:p>
          <a:p>
            <a:endParaRPr lang="en-US" dirty="0" smtClean="0"/>
          </a:p>
          <a:p>
            <a:r>
              <a:rPr lang="en-US" dirty="0"/>
              <a:t>See below for examples and instructions.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Architecture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Draw your system architecture diagram natively in PowerPoint; do not cut-and-paste a diagram from </a:t>
            </a:r>
            <a:r>
              <a:rPr lang="en-US" smtClean="0"/>
              <a:t>your project plan </a:t>
            </a:r>
            <a:r>
              <a:rPr lang="en-US" dirty="0" smtClean="0"/>
              <a:t>document.</a:t>
            </a:r>
          </a:p>
          <a:p>
            <a:r>
              <a:rPr lang="en-US" dirty="0" smtClean="0"/>
              <a:t>Create your system architecture diagram in a </a:t>
            </a:r>
            <a:r>
              <a:rPr lang="en-US" u="sng" dirty="0" smtClean="0"/>
              <a:t>separate</a:t>
            </a:r>
            <a:r>
              <a:rPr lang="en-US" dirty="0" smtClean="0"/>
              <a:t> PowerPoint file.</a:t>
            </a:r>
          </a:p>
          <a:p>
            <a:pPr lvl="1"/>
            <a:r>
              <a:rPr lang="en-US" dirty="0" smtClean="0"/>
              <a:t>Use a white background with a blank slide layout.</a:t>
            </a:r>
          </a:p>
          <a:p>
            <a:pPr lvl="1"/>
            <a:r>
              <a:rPr lang="en-US" dirty="0" smtClean="0"/>
              <a:t>Use Home &gt; Arrange &gt; Group to group all of the objects in your diagram into one single PowerPoint object that can be copied-and-pasted.</a:t>
            </a:r>
          </a:p>
          <a:p>
            <a:pPr lvl="1"/>
            <a:r>
              <a:rPr lang="en-US" dirty="0" smtClean="0"/>
              <a:t>Once grouped, save the diagram as a PNG image so that the entire image will scale including text.</a:t>
            </a:r>
          </a:p>
          <a:p>
            <a:r>
              <a:rPr lang="en-US" dirty="0" smtClean="0"/>
              <a:t>Use Paint.NET to make the background of your diagram transparent.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r>
              <a:rPr lang="en-US" dirty="0" smtClean="0"/>
              <a:t>(N.B.: Paint.NET was a capstone project at the University of Washington.)</a:t>
            </a:r>
          </a:p>
          <a:p>
            <a:r>
              <a:rPr lang="en-US" dirty="0" smtClean="0"/>
              <a:t>Copy-and-paste your PNG image into the slide deck System Architecture slide.</a:t>
            </a:r>
          </a:p>
          <a:p>
            <a:r>
              <a:rPr lang="en-US" dirty="0" smtClean="0"/>
              <a:t>Ensure that your diagram…</a:t>
            </a:r>
          </a:p>
          <a:p>
            <a:pPr lvl="1"/>
            <a:r>
              <a:rPr lang="en-US" dirty="0" smtClean="0"/>
              <a:t>is readable (size-wise) </a:t>
            </a:r>
            <a:r>
              <a:rPr lang="en-US" smtClean="0"/>
              <a:t>when projected,</a:t>
            </a:r>
            <a:endParaRPr lang="en-US" dirty="0" smtClean="0"/>
          </a:p>
          <a:p>
            <a:pPr lvl="1"/>
            <a:r>
              <a:rPr lang="en-US" dirty="0" smtClean="0"/>
              <a:t>has the correct aspect ratio,</a:t>
            </a:r>
          </a:p>
          <a:p>
            <a:pPr lvl="1"/>
            <a:r>
              <a:rPr lang="en-US" dirty="0" smtClean="0"/>
              <a:t>is scalable, and</a:t>
            </a:r>
          </a:p>
          <a:p>
            <a:pPr lvl="1"/>
            <a:r>
              <a:rPr lang="en-US" dirty="0" smtClean="0"/>
              <a:t>is centered vertically (between the green bar in the title and the footer) and horizontally (Use Home &gt; Arrange &gt; Align).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3950" y="3200400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Read this carefully.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Notes on Making Your Diagram</a:t>
            </a:r>
          </a:p>
        </p:txBody>
      </p:sp>
    </p:spTree>
    <p:extLst>
      <p:ext uri="{BB962C8B-B14F-4D97-AF65-F5344CB8AC3E}">
        <p14:creationId xmlns:p14="http://schemas.microsoft.com/office/powerpoint/2010/main" val="37558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1828800"/>
            <a:ext cx="6584450" cy="4938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4205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00200" y="6492875"/>
            <a:ext cx="59436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Shape 2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229600" cy="373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8710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492875"/>
            <a:ext cx="48768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92357"/>
            <a:ext cx="8153400" cy="424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77334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 and white blurry copy-and-paste </a:t>
            </a:r>
            <a:r>
              <a:rPr lang="en-US" smtClean="0">
                <a:solidFill>
                  <a:srgbClr val="FF0000"/>
                </a:solidFill>
              </a:rPr>
              <a:t>from Project Plan </a:t>
            </a:r>
            <a:r>
              <a:rPr lang="en-US" dirty="0" smtClean="0">
                <a:solidFill>
                  <a:srgbClr val="FF0000"/>
                </a:solidFill>
              </a:rPr>
              <a:t>document.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20865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pic>
        <p:nvPicPr>
          <p:cNvPr id="5" name="Picture 4" descr="https://docs.google.com/drawings/d/s5PFXc0StvUZerCT958xMJA/image?w=624&amp;h=351&amp;rev=291&amp;a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724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Blurry copy-and-paste </a:t>
            </a:r>
            <a:r>
              <a:rPr lang="en-US" smtClean="0">
                <a:solidFill>
                  <a:srgbClr val="FF0000"/>
                </a:solidFill>
              </a:rPr>
              <a:t>from Project Plan </a:t>
            </a:r>
            <a:r>
              <a:rPr lang="en-US" dirty="0" smtClean="0">
                <a:solidFill>
                  <a:srgbClr val="FF0000"/>
                </a:solidFill>
              </a:rPr>
              <a:t>document.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6758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	</a:t>
            </a:r>
            <a:r>
              <a:rPr lang="en-US" sz="2000" dirty="0" smtClean="0"/>
              <a:t>[2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days in advance. </a:t>
            </a:r>
          </a:p>
          <a:p>
            <a:pPr lvl="1"/>
            <a:r>
              <a:rPr lang="en-US" dirty="0" smtClean="0"/>
              <a:t>Throughout the PowerPoint template, replace placeholders […]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[Team Name] in the footer to your company name as in “Team </a:t>
            </a:r>
            <a:r>
              <a:rPr lang="en-US" smtClean="0"/>
              <a:t>TechSmith Project Plan </a:t>
            </a:r>
            <a:r>
              <a:rPr lang="en-US" dirty="0" smtClean="0"/>
              <a:t>Presentation”. If necessary, extend the width of the center footer textbox on the master slide, making sure that you re-center the enlarged textbox.</a:t>
            </a:r>
          </a:p>
          <a:p>
            <a:pPr lvl="1"/>
            <a:r>
              <a:rPr lang="en-US" dirty="0" smtClean="0"/>
              <a:t>Delete the example Screen Mockups and System Architecture slides and all Read Me slides from your presentation.</a:t>
            </a:r>
          </a:p>
          <a:p>
            <a:pPr lvl="2"/>
            <a:r>
              <a:rPr lang="en-US" dirty="0" smtClean="0"/>
              <a:t>The screen mockups should contain little or no bordering transparent or whitespace. Use paint.net to crop them appropriately.</a:t>
            </a:r>
          </a:p>
          <a:p>
            <a:pPr lvl="2"/>
            <a:r>
              <a:rPr lang="en-US" dirty="0" smtClean="0"/>
              <a:t>If a slide contains more than one screen shot or additional artwork (like an arrow), group all of the items into a single grouping so that it can be copied-and-pasted and resized as a single unit</a:t>
            </a:r>
          </a:p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</a:t>
            </a:r>
            <a:r>
              <a:rPr lang="en-US" smtClean="0"/>
              <a:t>, Tuesday, January 29.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2"/>
              </a:rPr>
              <a:t>All-Hands Meetings</a:t>
            </a:r>
            <a:r>
              <a:rPr lang="en-US" dirty="0" smtClean="0"/>
              <a:t> page in the evening of the day before the first day scheduled for presentations.</a:t>
            </a:r>
          </a:p>
          <a:p>
            <a:r>
              <a:rPr lang="en-US" dirty="0" smtClean="0"/>
              <a:t>Submission </a:t>
            </a:r>
            <a:r>
              <a:rPr lang="en-US" b="1" dirty="0" smtClean="0">
                <a:solidFill>
                  <a:srgbClr val="FF0000"/>
                </a:solidFill>
              </a:rPr>
              <a:t>← Read this carefully.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your PowerPoint slide </a:t>
            </a:r>
            <a:r>
              <a:rPr lang="en-US" dirty="0" smtClean="0"/>
              <a:t>deck and Word </a:t>
            </a:r>
            <a:r>
              <a:rPr lang="en-US" dirty="0"/>
              <a:t>document </a:t>
            </a:r>
            <a:r>
              <a:rPr lang="en-US" dirty="0" smtClean="0"/>
              <a:t>are due by </a:t>
            </a:r>
            <a:r>
              <a:rPr lang="en-US" dirty="0"/>
              <a:t>12:01 a.m. </a:t>
            </a:r>
            <a:r>
              <a:rPr lang="en-US"/>
              <a:t>on </a:t>
            </a:r>
            <a:r>
              <a:rPr lang="en-US" smtClean="0"/>
              <a:t>Tuesday, January 29. </a:t>
            </a:r>
            <a:r>
              <a:rPr lang="en-US" dirty="0" smtClean="0"/>
              <a:t>Email your slide deck to </a:t>
            </a:r>
            <a:r>
              <a:rPr lang="en-US" dirty="0" smtClean="0">
                <a:hlinkClick r:id="rId3"/>
              </a:rPr>
              <a:t>Dr. D.</a:t>
            </a:r>
            <a:r>
              <a:rPr lang="en-US" dirty="0" smtClean="0"/>
              <a:t> and your document to your TA. Email both </a:t>
            </a:r>
            <a:r>
              <a:rPr lang="en-US" dirty="0"/>
              <a:t>your </a:t>
            </a:r>
            <a:r>
              <a:rPr lang="en-US" smtClean="0"/>
              <a:t>slide deck and </a:t>
            </a:r>
            <a:r>
              <a:rPr lang="en-US" dirty="0"/>
              <a:t>document to your client in a </a:t>
            </a:r>
            <a:r>
              <a:rPr lang="en-US" u="sng" dirty="0"/>
              <a:t>separate</a:t>
            </a:r>
            <a:r>
              <a:rPr lang="en-US" dirty="0"/>
              <a:t> email; do </a:t>
            </a:r>
            <a:r>
              <a:rPr lang="en-US" u="sng" dirty="0"/>
              <a:t>not</a:t>
            </a:r>
            <a:r>
              <a:rPr lang="en-US" dirty="0"/>
              <a:t> cc me.</a:t>
            </a:r>
            <a:endParaRPr lang="en-US" dirty="0" smtClean="0"/>
          </a:p>
          <a:p>
            <a:pPr lvl="1"/>
            <a:r>
              <a:rPr lang="en-US" dirty="0" smtClean="0"/>
              <a:t>For subject, use “Team [Team Name</a:t>
            </a:r>
            <a:r>
              <a:rPr lang="en-US" smtClean="0"/>
              <a:t>]: Project Plan </a:t>
            </a:r>
            <a:r>
              <a:rPr lang="en-US" dirty="0" smtClean="0"/>
              <a:t>Presentation” as in “Team Amazon</a:t>
            </a:r>
            <a:r>
              <a:rPr lang="en-US" smtClean="0"/>
              <a:t>: Project Plan </a:t>
            </a:r>
            <a:r>
              <a:rPr lang="en-US" dirty="0" smtClean="0"/>
              <a:t>Presentation”.</a:t>
            </a:r>
          </a:p>
          <a:p>
            <a:pPr lvl="1"/>
            <a:r>
              <a:rPr lang="en-US" dirty="0"/>
              <a:t>Attach the Windows PowerPoint source file named “team-[</a:t>
            </a:r>
            <a:r>
              <a:rPr lang="en-US"/>
              <a:t>team-name</a:t>
            </a:r>
            <a:r>
              <a:rPr lang="en-US" smtClean="0"/>
              <a:t>]-project plan-presentation.pptx</a:t>
            </a:r>
            <a:r>
              <a:rPr lang="en-US" dirty="0" smtClean="0"/>
              <a:t>” </a:t>
            </a:r>
            <a:r>
              <a:rPr lang="en-US" dirty="0"/>
              <a:t>replacing “[team-name]” with your team name (using all lower case and replacing all blanks with dashes) in your filename as in </a:t>
            </a:r>
            <a:r>
              <a:rPr lang="en-US"/>
              <a:t>“</a:t>
            </a:r>
            <a:r>
              <a:rPr lang="en-US" smtClean="0"/>
              <a:t>team-urban-science-project plan-presentation.pptx</a:t>
            </a:r>
            <a:r>
              <a:rPr lang="en-US" dirty="0" smtClean="0"/>
              <a:t>”.</a:t>
            </a:r>
          </a:p>
          <a:p>
            <a:pPr lvl="1"/>
            <a:r>
              <a:rPr lang="en-US" dirty="0"/>
              <a:t>Attach the Windows </a:t>
            </a:r>
            <a:r>
              <a:rPr lang="en-US" dirty="0" smtClean="0"/>
              <a:t>Word </a:t>
            </a:r>
            <a:r>
              <a:rPr lang="en-US" dirty="0"/>
              <a:t>source file named “team-[</a:t>
            </a:r>
            <a:r>
              <a:rPr lang="en-US"/>
              <a:t>team-name</a:t>
            </a:r>
            <a:r>
              <a:rPr lang="en-US" smtClean="0"/>
              <a:t>]-project plan-document.docx</a:t>
            </a:r>
            <a:r>
              <a:rPr lang="en-US" dirty="0" smtClean="0"/>
              <a:t>” </a:t>
            </a:r>
            <a:r>
              <a:rPr lang="en-US" dirty="0"/>
              <a:t>replacing “[team-name]” with your team name (using all lower case and replacing all blanks with dashes) in your filename as in </a:t>
            </a:r>
            <a:r>
              <a:rPr lang="en-US"/>
              <a:t>“</a:t>
            </a:r>
            <a:r>
              <a:rPr lang="en-US" smtClean="0"/>
              <a:t>team-urban-science-project plan-document.docx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 smtClean="0"/>
              <a:t>Include some text in the body to practice being a professional and to avoid having your email sent to my junk folder.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ED8-6FED-43AD-94AC-80A8089F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Platforms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Point 3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Software Platforms / Technologies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Point 3</a:t>
            </a:r>
          </a:p>
          <a:p>
            <a:pPr lvl="1"/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33600"/>
            <a:ext cx="3200400" cy="1754326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your hardware and software platforms including all of the technologies that your project will use.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Risk 1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2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3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4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Articulate your major risks.</a:t>
            </a:r>
          </a:p>
          <a:p>
            <a:endParaRPr lang="en-US" dirty="0" smtClean="0"/>
          </a:p>
          <a:p>
            <a:r>
              <a:rPr lang="en-US" dirty="0" smtClean="0"/>
              <a:t>For each risk, describe what the risk is and how you plan on mitigating it.</a:t>
            </a:r>
          </a:p>
          <a:p>
            <a:endParaRPr lang="en-US" dirty="0"/>
          </a:p>
          <a:p>
            <a:r>
              <a:rPr lang="en-US" dirty="0" smtClean="0"/>
              <a:t>DO NOT duplicate this slide. All of your risks must fit on this </a:t>
            </a:r>
            <a:r>
              <a:rPr lang="en-US" smtClean="0"/>
              <a:t>one slide.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1018563" y="3886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7109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752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4495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030835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81274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34300" y="1545529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75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Project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[Project Title 36pt]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810000"/>
            <a:ext cx="6400800" cy="2362200"/>
          </a:xfrm>
        </p:spPr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[Team Name 24pt]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[Team Member 1 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</a:t>
            </a:r>
            <a:r>
              <a:rPr lang="en-US" dirty="0">
                <a:solidFill>
                  <a:srgbClr val="18453B"/>
                </a:solidFill>
              </a:rPr>
              <a:t>Member </a:t>
            </a:r>
            <a:r>
              <a:rPr lang="en-US" dirty="0" smtClean="0">
                <a:solidFill>
                  <a:srgbClr val="18453B"/>
                </a:solidFill>
              </a:rPr>
              <a:t>5 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</a:t>
            </a:r>
            <a:r>
              <a:rPr lang="en-US" dirty="0">
                <a:solidFill>
                  <a:srgbClr val="18453B"/>
                </a:solidFill>
              </a:rPr>
              <a:t>Member </a:t>
            </a:r>
            <a:r>
              <a:rPr lang="en-US" dirty="0" smtClean="0">
                <a:solidFill>
                  <a:srgbClr val="18453B"/>
                </a:solidFill>
              </a:rPr>
              <a:t>6 16pt]</a:t>
            </a:r>
            <a:endParaRPr lang="en-US" dirty="0">
              <a:solidFill>
                <a:srgbClr val="18453B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smtClean="0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project overview.</a:t>
            </a:r>
          </a:p>
          <a:p>
            <a:endParaRPr lang="en-US" dirty="0" smtClean="0"/>
          </a:p>
          <a:p>
            <a:r>
              <a:rPr lang="en-US" dirty="0" smtClean="0"/>
              <a:t>Describe what problem your project solves.</a:t>
            </a:r>
          </a:p>
          <a:p>
            <a:endParaRPr lang="en-US" dirty="0" smtClean="0"/>
          </a:p>
          <a:p>
            <a:r>
              <a:rPr lang="en-US" dirty="0" smtClean="0"/>
              <a:t>Answer the question “What does your project do?”</a:t>
            </a:r>
          </a:p>
          <a:p>
            <a:endParaRPr lang="en-US" dirty="0" smtClean="0"/>
          </a:p>
          <a:p>
            <a:r>
              <a:rPr lang="en-US" dirty="0" smtClean="0"/>
              <a:t>This is your “elevator pitch”.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200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Articulate a summary of your project’s major features as well as its overall design.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 Mockup: [Title 2]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45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2211</Words>
  <Application>Microsoft Office PowerPoint</Application>
  <PresentationFormat>On-screen Show (4:3)</PresentationFormat>
  <Paragraphs>344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READ ME [1 of 2]</vt:lpstr>
      <vt:lpstr>READ ME [2 of 2]</vt:lpstr>
      <vt:lpstr>Project Plan [Project Title 36pt]</vt:lpstr>
      <vt:lpstr>Functional Specifications</vt:lpstr>
      <vt:lpstr>Design Specifications</vt:lpstr>
      <vt:lpstr>Screen Mockup: [Title 1]</vt:lpstr>
      <vt:lpstr>Screen Mockup: [Title 2]</vt:lpstr>
      <vt:lpstr>Screen Mockup: [Title 3]</vt:lpstr>
      <vt:lpstr>Screen Mockup: [Title 4]</vt:lpstr>
      <vt:lpstr>Screen Mockup Instructions</vt:lpstr>
      <vt:lpstr>Screen Mockups: Phone Interface</vt:lpstr>
      <vt:lpstr>Screen Mockup: iOS Application</vt:lpstr>
      <vt:lpstr>Technical Specifications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Components</vt:lpstr>
      <vt:lpstr>Risks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Dyksen, Wayne</cp:lastModifiedBy>
  <cp:revision>209</cp:revision>
  <dcterms:created xsi:type="dcterms:W3CDTF">2006-08-16T00:00:00Z</dcterms:created>
  <dcterms:modified xsi:type="dcterms:W3CDTF">2019-01-21T20:34:19Z</dcterms:modified>
</cp:coreProperties>
</file>